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660"/>
  </p:normalViewPr>
  <p:slideViewPr>
    <p:cSldViewPr>
      <p:cViewPr varScale="1">
        <p:scale>
          <a:sx n="62" d="100"/>
          <a:sy n="62" d="100"/>
        </p:scale>
        <p:origin x="15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9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3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6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63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Diavetítés a képernyőre (4:3 oldalarány)</PresentationFormat>
  <Paragraphs>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Marianna Fórizs</cp:lastModifiedBy>
  <cp:revision>1</cp:revision>
  <dcterms:created xsi:type="dcterms:W3CDTF">2019-11-18T02:03:45Z</dcterms:created>
  <dcterms:modified xsi:type="dcterms:W3CDTF">2020-03-21T11:07:43Z</dcterms:modified>
</cp:coreProperties>
</file>